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213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922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20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279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471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75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24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09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107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73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027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3F207-479B-4C79-AB9E-01D2F4AF195D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DDEE0-4AC4-4255-A6AD-971971D857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467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What I want to do with NDN?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117193"/>
            <a:ext cx="9144000" cy="1655762"/>
          </a:xfrm>
        </p:spPr>
        <p:txBody>
          <a:bodyPr/>
          <a:lstStyle/>
          <a:p>
            <a:r>
              <a:rPr lang="zh-TW" altLang="en-US" dirty="0" smtClean="0"/>
              <a:t>資工三 賴映岑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595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Push-To-Talk (PTT)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Fig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988" y="1484626"/>
            <a:ext cx="5855382" cy="496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94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Push-To-Talk(PTT) on NDN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the same prefix to establish a group</a:t>
            </a:r>
          </a:p>
          <a:p>
            <a:r>
              <a:rPr lang="en-US" altLang="zh-TW" dirty="0" smtClean="0"/>
              <a:t>Use NDN multicast for sending voice data</a:t>
            </a:r>
          </a:p>
          <a:p>
            <a:r>
              <a:rPr lang="en-US" altLang="zh-TW" dirty="0" smtClean="0"/>
              <a:t>Multipath routing may decrease the delay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447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42</Words>
  <Application>Microsoft Office PowerPoint</Application>
  <PresentationFormat>寬螢幕</PresentationFormat>
  <Paragraphs>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What I want to do with NDN?</vt:lpstr>
      <vt:lpstr>Push-To-Talk (PTT)</vt:lpstr>
      <vt:lpstr>Push-To-Talk(PTT) on NDN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 want to do with NDN?</dc:title>
  <dc:creator>Hestia</dc:creator>
  <cp:lastModifiedBy>Hestia</cp:lastModifiedBy>
  <cp:revision>10</cp:revision>
  <dcterms:created xsi:type="dcterms:W3CDTF">2017-10-24T09:35:06Z</dcterms:created>
  <dcterms:modified xsi:type="dcterms:W3CDTF">2017-11-14T10:10:10Z</dcterms:modified>
</cp:coreProperties>
</file>